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70" r:id="rId4"/>
    <p:sldId id="267" r:id="rId5"/>
    <p:sldId id="262" r:id="rId6"/>
    <p:sldId id="278" r:id="rId7"/>
    <p:sldId id="279" r:id="rId8"/>
    <p:sldId id="280" r:id="rId9"/>
    <p:sldId id="281" r:id="rId10"/>
  </p:sldIdLst>
  <p:sldSz cx="9144000" cy="5143500" type="screen16x9"/>
  <p:notesSz cx="6858000" cy="9144000"/>
  <p:embeddedFontLst>
    <p:embeddedFont>
      <p:font typeface="KoPubWorld돋움체 Bold" panose="020B0600000101010101" charset="-127"/>
      <p:bold r:id="rId12"/>
    </p:embeddedFont>
    <p:embeddedFont>
      <p:font typeface="Malgun Gothic" panose="020B0503020000020004" pitchFamily="50" charset="-127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7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40A40-E2B2-434F-A83D-FCDCB91063AB}">
  <a:tblStyle styleId="{3CE40A40-E2B2-434F-A83D-FCDCB9106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8ee068e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658ee068e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14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11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26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667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01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96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157757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b="1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DS </a:t>
            </a:r>
            <a:r>
              <a:rPr lang="en-US" altLang="ko" b="1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12</a:t>
            </a:r>
            <a:r>
              <a:rPr lang="ko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주차 수업 팀과제</a:t>
            </a:r>
            <a:endParaRPr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971337" y="2852399"/>
            <a:ext cx="1196890" cy="226783"/>
          </a:xfrm>
          <a:prstGeom prst="roundRect">
            <a:avLst>
              <a:gd name="adj" fmla="val 16667"/>
            </a:avLst>
          </a:prstGeom>
          <a:solidFill>
            <a:srgbClr val="FF7D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058531" y="2838832"/>
            <a:ext cx="10269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팀 AOA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24891" y="2538751"/>
            <a:ext cx="42897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</a:t>
            </a:r>
            <a:endParaRPr sz="1200" b="0" i="0" u="none" strike="noStrike" cap="none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6370459" y="4494194"/>
            <a:ext cx="27735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2014109050 박한솔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2015126062 신지수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 규칙의 여러가지 평가 척도 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3C90DD08-B377-4FE7-B3E1-26A475983EE7}"/>
              </a:ext>
            </a:extLst>
          </p:cNvPr>
          <p:cNvSpPr txBox="1"/>
          <p:nvPr/>
        </p:nvSpPr>
        <p:spPr>
          <a:xfrm>
            <a:off x="353793" y="1429129"/>
            <a:ext cx="6959949" cy="35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지지도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(support)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거래 집합에서 해당 항목집합의 상대적 발생 빈도를 나타낸다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항목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지지도는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거래 수 나누기 전체 거래수로 계산 가능하다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신뢰도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(confidence)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선행조건을 포함하는 모든 거래들 중 규칙의 결과가 발생할 가능성을 나타낸다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X → Y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신뢰도는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함께 발생할 때의 지지도 나누기 항목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지지도로 계산된다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향상도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(lift)</a:t>
            </a:r>
          </a:p>
          <a:p>
            <a:pPr lvl="0">
              <a:lnSpc>
                <a:spcPct val="150000"/>
              </a:lnSpc>
              <a:buSzPts val="1100"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연관규칙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(X → Y)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인해 항목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포함하고 잇는 거래의 비율이 증가한 정도를 나타낸다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함께 발생할 때의 지지도를 항목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지지도와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지지도의 곱으로 나눠 계산한다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IS(Interest-Support)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측도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향상도와 지지도의 곱에 제곱근을 취한 값으로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향상도와 지지도가 모두 높은 경우에만 높은 값을 가지므로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향상도 도는 지지도 한족만 높은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제외할 수 있음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48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;p34">
            <a:extLst>
              <a:ext uri="{FF2B5EF4-FFF2-40B4-BE49-F238E27FC236}">
                <a16:creationId xmlns:a16="http://schemas.microsoft.com/office/drawing/2014/main" id="{BB106E55-4AC7-4CE0-A5BC-694F10FD4D13}"/>
              </a:ext>
            </a:extLst>
          </p:cNvPr>
          <p:cNvSpPr txBox="1"/>
          <p:nvPr/>
        </p:nvSpPr>
        <p:spPr>
          <a:xfrm>
            <a:off x="1092023" y="3995256"/>
            <a:ext cx="6959949" cy="6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타이타닉 데이터셋을 활용하여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승객의 나이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요금 등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속성간의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연관성을 분석해보고자 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속성을 입력할 때는 모두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이진형으로 변환해주어야 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Titanic Dataset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2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래픽 3" descr="크루즈">
            <a:extLst>
              <a:ext uri="{FF2B5EF4-FFF2-40B4-BE49-F238E27FC236}">
                <a16:creationId xmlns:a16="http://schemas.microsoft.com/office/drawing/2014/main" id="{9A4BF3F0-D321-4AAF-BE0F-9570F9326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4679" y="1009743"/>
            <a:ext cx="2814639" cy="28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</a:t>
            </a:r>
            <a:r>
              <a:rPr lang="ko-KR" altLang="en-US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모델 생성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847579" y="3496902"/>
            <a:ext cx="2610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데이터셋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89013" y="3990252"/>
            <a:ext cx="8965973" cy="65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먼저 원 데이터셋의 속성을 분리해주는 작업을 해야 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Generate attribute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오퍼레이터를 통해 범위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또는 클래스 일치 여부에 따라 속성을 분리하였고 분리한 속성에 적용될 때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부여하였다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AEBD9-1A49-488B-A881-4AF999D0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4" y="1212584"/>
            <a:ext cx="3550142" cy="2249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7553A3-1A22-4AF8-8202-B8FA2257E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67" y="1212583"/>
            <a:ext cx="1499551" cy="22493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7F3CAD-7685-4529-96D8-CA460EE7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218" y="1212583"/>
            <a:ext cx="2970716" cy="2249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91824-809D-4B7A-A309-712BF5F67E95}"/>
              </a:ext>
            </a:extLst>
          </p:cNvPr>
          <p:cNvSpPr txBox="1"/>
          <p:nvPr/>
        </p:nvSpPr>
        <p:spPr>
          <a:xfrm>
            <a:off x="5262887" y="3496902"/>
            <a:ext cx="2610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속성을 분리한 이후의 데이터셋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</a:t>
            </a:r>
            <a:r>
              <a:rPr lang="ko-KR" altLang="en-US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모델 생성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4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1963745" y="397221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 모델 생성 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563991" y="4273817"/>
            <a:ext cx="8219400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FP-Growth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아이템 셋을 생성하고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support(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지지도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수준을 결정하여 일정 수준 이상의 지지도를 갖는 아이템 셋만 채택한다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Create Association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오퍼레이터에서는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confidence, lift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등의 기준으로 규칙들을 추출할 수 있다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68D86C-98A3-43FB-B4AF-BB770274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0" y="995926"/>
            <a:ext cx="6691713" cy="14571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EEF238-A951-4A6A-99DA-25D40810A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87" y="2275856"/>
            <a:ext cx="3821363" cy="13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</a:t>
            </a:r>
            <a:r>
              <a:rPr lang="ko-KR" altLang="en-US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모델 생성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5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-20315" y="3173175"/>
            <a:ext cx="382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&lt;FP-Growth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Create Association Rules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89013" y="3935488"/>
            <a:ext cx="8965973" cy="102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FP-Growth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파라미터에서 개별 아이템 셋 선정 시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support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0.95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이상인 것들로 채택하고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Create Association Rules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파라미터에서는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lift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기준으로 하여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1.2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넘는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추출하였다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프로세스를 돌리면 오른쪽과 같이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77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연관 규칙이 도출되었다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F84ECB-6384-487D-A494-4EE20336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2" y="1299498"/>
            <a:ext cx="1641666" cy="1722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FA556B-BEF2-4BD5-8D8C-2555D1B6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094" y="1299499"/>
            <a:ext cx="1641667" cy="17223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1FAD97-B7FF-4B52-A0A2-45CD04BE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271" y="1169085"/>
            <a:ext cx="5471715" cy="2004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E7085A-3BA7-4AB7-8EE6-30D6386853A1}"/>
              </a:ext>
            </a:extLst>
          </p:cNvPr>
          <p:cNvSpPr txBox="1"/>
          <p:nvPr/>
        </p:nvSpPr>
        <p:spPr>
          <a:xfrm>
            <a:off x="4405719" y="3304714"/>
            <a:ext cx="382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프로세스 결과 일부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9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연관성 분석</a:t>
            </a:r>
            <a:r>
              <a:rPr lang="ko-KR" altLang="en-US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모델 생성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6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51591-2009-49E8-AFEF-BDC9E3BBEFC0}"/>
              </a:ext>
            </a:extLst>
          </p:cNvPr>
          <p:cNvSpPr txBox="1"/>
          <p:nvPr/>
        </p:nvSpPr>
        <p:spPr>
          <a:xfrm>
            <a:off x="-20315" y="3173175"/>
            <a:ext cx="382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&lt;FP-Growth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Create Association Rules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89013" y="3935488"/>
            <a:ext cx="8965973" cy="102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다음으로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FP-Growth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파라미터는 그대로 유지하고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(support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- 0.95),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Create Association Rules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파라미터에서는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confidence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기준으로 하여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0.8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넘는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추출하였다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프로세스를 돌리면 오른쪽과 같이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연관 규칙이 도출되었다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F84ECB-6384-487D-A494-4EE20336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1" y="1299498"/>
            <a:ext cx="1641666" cy="1722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E7085A-3BA7-4AB7-8EE6-30D6386853A1}"/>
              </a:ext>
            </a:extLst>
          </p:cNvPr>
          <p:cNvSpPr txBox="1"/>
          <p:nvPr/>
        </p:nvSpPr>
        <p:spPr>
          <a:xfrm>
            <a:off x="4386274" y="3233309"/>
            <a:ext cx="382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프로세스 결과 일부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454DA-752C-480B-8FA7-0BC6ECF5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7" y="1299498"/>
            <a:ext cx="1641666" cy="1722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C3CEF4-9257-4E78-B417-757E4566C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380" y="1157288"/>
            <a:ext cx="5510606" cy="19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1466294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 선정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7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4" name="Google Shape;237;p34">
            <a:extLst>
              <a:ext uri="{FF2B5EF4-FFF2-40B4-BE49-F238E27FC236}">
                <a16:creationId xmlns:a16="http://schemas.microsoft.com/office/drawing/2014/main" id="{77FD2168-7598-4BFA-BB69-38D6F10E7726}"/>
              </a:ext>
            </a:extLst>
          </p:cNvPr>
          <p:cNvSpPr txBox="1"/>
          <p:nvPr/>
        </p:nvSpPr>
        <p:spPr>
          <a:xfrm>
            <a:off x="89013" y="3515249"/>
            <a:ext cx="8965973" cy="102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lnSpc>
                <a:spcPct val="150000"/>
              </a:lnSpc>
              <a:buSzPts val="1100"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위와 같이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규칙을 선정해보았다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support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수치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lift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수치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confidence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수치가 높은 것을 위주로 선정하였고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lvl="0" algn="ctr">
              <a:lnSpc>
                <a:spcPct val="150000"/>
              </a:lnSpc>
              <a:buSzPts val="1100"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우리가 관심 있는 정보는 어떤 경우에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survive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이고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인지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사람의 생사에 연관이 있는 속성이 무엇인지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이므로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buSzPts val="1100"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Conclusion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survived-Yes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또는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단일로 되어있는 것으로 선정하였다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vl="0" algn="ctr">
              <a:lnSpc>
                <a:spcPct val="150000"/>
              </a:lnSpc>
              <a:buSzPts val="1100"/>
            </a:pP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특히 흥미로웠던 점은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남성인 경우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10,000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 미만의 요금을 지불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나이가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20-30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3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등급 좌석을 이용하였을 때 생존율이 낮다는 것과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buSzPts val="1100"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10,000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 미만의 </a:t>
            </a:r>
            <a:r>
              <a:rPr lang="ko-KR" altLang="en-US" sz="1200" dirty="0" err="1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탑승료를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지불한 여성의 경우 생존율이 높다는 것이었다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buSzPts val="1100"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23FA5A-59F6-44F1-B6D8-1F3723D6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8" y="2289054"/>
            <a:ext cx="7554518" cy="318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584DD-A2D2-4FCF-AF55-5D8C126B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" y="3055471"/>
            <a:ext cx="7554518" cy="318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52B216-4B47-485A-9883-2FE28794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9" y="1909917"/>
            <a:ext cx="7554518" cy="318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F4829F-2C44-4922-8536-8A1988748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9" y="1530780"/>
            <a:ext cx="7554518" cy="3189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866C0-04A8-480A-A734-7584F9399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78" y="2668191"/>
            <a:ext cx="7554518" cy="318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CC776D-EBB3-40DC-96C6-49EA6572D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78" y="1062859"/>
            <a:ext cx="7554518" cy="3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293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501</Words>
  <Application>Microsoft Office PowerPoint</Application>
  <PresentationFormat>화면 슬라이드 쇼(16:9)</PresentationFormat>
  <Paragraphs>64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Arial</vt:lpstr>
      <vt:lpstr>KoPubWorld돋움체 Bold</vt:lpstr>
      <vt:lpstr>Malgun Gothic</vt:lpstr>
      <vt:lpstr>Simple Light</vt:lpstr>
      <vt:lpstr>Office 테마</vt:lpstr>
      <vt:lpstr>DS 12주차 수업 팀과제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09주차 수업 팀과제</dc:title>
  <dc:creator>SOL</dc:creator>
  <cp:lastModifiedBy>신 지수</cp:lastModifiedBy>
  <cp:revision>90</cp:revision>
  <dcterms:modified xsi:type="dcterms:W3CDTF">2019-11-21T13:54:24Z</dcterms:modified>
</cp:coreProperties>
</file>